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3ACC-6C2D-4D1A-AF54-0DC039E77F0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FA7-14D4-4AED-B3FD-CD825A16B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3ACC-6C2D-4D1A-AF54-0DC039E77F0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FA7-14D4-4AED-B3FD-CD825A16B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5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3ACC-6C2D-4D1A-AF54-0DC039E77F0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FA7-14D4-4AED-B3FD-CD825A16B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4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3ACC-6C2D-4D1A-AF54-0DC039E77F0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FA7-14D4-4AED-B3FD-CD825A16B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3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3ACC-6C2D-4D1A-AF54-0DC039E77F0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FA7-14D4-4AED-B3FD-CD825A16B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5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3ACC-6C2D-4D1A-AF54-0DC039E77F0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FA7-14D4-4AED-B3FD-CD825A16B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3ACC-6C2D-4D1A-AF54-0DC039E77F0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FA7-14D4-4AED-B3FD-CD825A16B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3ACC-6C2D-4D1A-AF54-0DC039E77F0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FA7-14D4-4AED-B3FD-CD825A16B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3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3ACC-6C2D-4D1A-AF54-0DC039E77F0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FA7-14D4-4AED-B3FD-CD825A16B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1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3ACC-6C2D-4D1A-AF54-0DC039E77F0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FA7-14D4-4AED-B3FD-CD825A16B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2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3ACC-6C2D-4D1A-AF54-0DC039E77F0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AFA7-14D4-4AED-B3FD-CD825A16B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2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33ACC-6C2D-4D1A-AF54-0DC039E77F08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AFA7-14D4-4AED-B3FD-CD825A16B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2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" y="140276"/>
            <a:ext cx="121539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99" y="0"/>
            <a:ext cx="7147001" cy="6872116"/>
          </a:xfrm>
        </p:spPr>
      </p:pic>
    </p:spTree>
    <p:extLst>
      <p:ext uri="{BB962C8B-B14F-4D97-AF65-F5344CB8AC3E}">
        <p14:creationId xmlns:p14="http://schemas.microsoft.com/office/powerpoint/2010/main" val="10908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30" y="0"/>
            <a:ext cx="7139939" cy="6857999"/>
          </a:xfrm>
        </p:spPr>
      </p:pic>
    </p:spTree>
    <p:extLst>
      <p:ext uri="{BB962C8B-B14F-4D97-AF65-F5344CB8AC3E}">
        <p14:creationId xmlns:p14="http://schemas.microsoft.com/office/powerpoint/2010/main" val="38522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779"/>
            <a:ext cx="12204764" cy="6291897"/>
          </a:xfrm>
        </p:spPr>
      </p:pic>
    </p:spTree>
    <p:extLst>
      <p:ext uri="{BB962C8B-B14F-4D97-AF65-F5344CB8AC3E}">
        <p14:creationId xmlns:p14="http://schemas.microsoft.com/office/powerpoint/2010/main" val="24486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90" y="5866"/>
            <a:ext cx="7126219" cy="6852133"/>
          </a:xfrm>
        </p:spPr>
      </p:pic>
    </p:spTree>
    <p:extLst>
      <p:ext uri="{BB962C8B-B14F-4D97-AF65-F5344CB8AC3E}">
        <p14:creationId xmlns:p14="http://schemas.microsoft.com/office/powerpoint/2010/main" val="39867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1" y="1"/>
            <a:ext cx="7132318" cy="6857998"/>
          </a:xfrm>
        </p:spPr>
      </p:pic>
    </p:spTree>
    <p:extLst>
      <p:ext uri="{BB962C8B-B14F-4D97-AF65-F5344CB8AC3E}">
        <p14:creationId xmlns:p14="http://schemas.microsoft.com/office/powerpoint/2010/main" val="9965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49" y="0"/>
            <a:ext cx="7910301" cy="6861476"/>
          </a:xfrm>
        </p:spPr>
      </p:pic>
    </p:spTree>
    <p:extLst>
      <p:ext uri="{BB962C8B-B14F-4D97-AF65-F5344CB8AC3E}">
        <p14:creationId xmlns:p14="http://schemas.microsoft.com/office/powerpoint/2010/main" val="14826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75" y="0"/>
            <a:ext cx="12237774" cy="6813322"/>
          </a:xfrm>
        </p:spPr>
      </p:pic>
    </p:spTree>
    <p:extLst>
      <p:ext uri="{BB962C8B-B14F-4D97-AF65-F5344CB8AC3E}">
        <p14:creationId xmlns:p14="http://schemas.microsoft.com/office/powerpoint/2010/main" val="27788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81" y="0"/>
            <a:ext cx="6883038" cy="6883038"/>
          </a:xfrm>
        </p:spPr>
      </p:pic>
    </p:spTree>
    <p:extLst>
      <p:ext uri="{BB962C8B-B14F-4D97-AF65-F5344CB8AC3E}">
        <p14:creationId xmlns:p14="http://schemas.microsoft.com/office/powerpoint/2010/main" val="10748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7192"/>
            <a:ext cx="12192000" cy="797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0" y="1891145"/>
            <a:ext cx="12209679" cy="307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4" y="0"/>
            <a:ext cx="10132832" cy="6969822"/>
          </a:xfrm>
        </p:spPr>
      </p:pic>
    </p:spTree>
    <p:extLst>
      <p:ext uri="{BB962C8B-B14F-4D97-AF65-F5344CB8AC3E}">
        <p14:creationId xmlns:p14="http://schemas.microsoft.com/office/powerpoint/2010/main" val="6281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09" y="-6332"/>
            <a:ext cx="6878782" cy="6864332"/>
          </a:xfrm>
        </p:spPr>
      </p:pic>
    </p:spTree>
    <p:extLst>
      <p:ext uri="{BB962C8B-B14F-4D97-AF65-F5344CB8AC3E}">
        <p14:creationId xmlns:p14="http://schemas.microsoft.com/office/powerpoint/2010/main" val="10278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9" y="0"/>
            <a:ext cx="6870681" cy="6856248"/>
          </a:xfrm>
        </p:spPr>
      </p:pic>
    </p:spTree>
    <p:extLst>
      <p:ext uri="{BB962C8B-B14F-4D97-AF65-F5344CB8AC3E}">
        <p14:creationId xmlns:p14="http://schemas.microsoft.com/office/powerpoint/2010/main" val="34080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72" y="0"/>
            <a:ext cx="9386455" cy="6908431"/>
          </a:xfrm>
        </p:spPr>
      </p:pic>
    </p:spTree>
    <p:extLst>
      <p:ext uri="{BB962C8B-B14F-4D97-AF65-F5344CB8AC3E}">
        <p14:creationId xmlns:p14="http://schemas.microsoft.com/office/powerpoint/2010/main" val="32070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36" y="0"/>
            <a:ext cx="8321127" cy="6854419"/>
          </a:xfrm>
        </p:spPr>
      </p:pic>
    </p:spTree>
    <p:extLst>
      <p:ext uri="{BB962C8B-B14F-4D97-AF65-F5344CB8AC3E}">
        <p14:creationId xmlns:p14="http://schemas.microsoft.com/office/powerpoint/2010/main" val="25998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81" y="0"/>
            <a:ext cx="8757438" cy="6909979"/>
          </a:xfrm>
        </p:spPr>
      </p:pic>
    </p:spTree>
    <p:extLst>
      <p:ext uri="{BB962C8B-B14F-4D97-AF65-F5344CB8AC3E}">
        <p14:creationId xmlns:p14="http://schemas.microsoft.com/office/powerpoint/2010/main" val="8148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" y="249383"/>
            <a:ext cx="12169739" cy="6268381"/>
          </a:xfrm>
        </p:spPr>
      </p:pic>
    </p:spTree>
    <p:extLst>
      <p:ext uri="{BB962C8B-B14F-4D97-AF65-F5344CB8AC3E}">
        <p14:creationId xmlns:p14="http://schemas.microsoft.com/office/powerpoint/2010/main" val="13168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9" y="9344"/>
            <a:ext cx="7107382" cy="6848655"/>
          </a:xfrm>
        </p:spPr>
      </p:pic>
    </p:spTree>
    <p:extLst>
      <p:ext uri="{BB962C8B-B14F-4D97-AF65-F5344CB8AC3E}">
        <p14:creationId xmlns:p14="http://schemas.microsoft.com/office/powerpoint/2010/main" val="40861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</dc:creator>
  <cp:lastModifiedBy>Roger</cp:lastModifiedBy>
  <cp:revision>4</cp:revision>
  <dcterms:created xsi:type="dcterms:W3CDTF">2016-07-26T17:18:58Z</dcterms:created>
  <dcterms:modified xsi:type="dcterms:W3CDTF">2016-07-26T18:15:04Z</dcterms:modified>
</cp:coreProperties>
</file>